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310" y="192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23.03.2022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72083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200391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-24377" y="4792285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404401" y="9615754"/>
            <a:ext cx="829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 29.03.2022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</a:t>
            </a:r>
            <a:r>
              <a:rPr lang="tr-TR" sz="1800" b="1" i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tr-TR" sz="1800" b="1" i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12.30</a:t>
            </a:r>
            <a:endParaRPr lang="tr-TR" sz="1800" b="1" baseline="30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Fen-Edebiyat Fakültesi B2-D10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215317" y="4892843"/>
            <a:ext cx="2860086" cy="82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BUSE ÖZSAN</a:t>
            </a:r>
          </a:p>
          <a:p>
            <a:pPr algn="ctr">
              <a:lnSpc>
                <a:spcPct val="125000"/>
              </a:lnSpc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21517002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32098" y="4791025"/>
            <a:ext cx="6336704" cy="533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Konu  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sz="1800" b="1" dirty="0"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ÇOKLU ANCHOR GRUP OLARAK 1,10-FENANTROLİN BİLEŞİKLERİNİN SENTEZİ VE BOYA DUYARLI GÜNEŞ HÜCRESİ ÜRETİMİ</a:t>
            </a:r>
            <a:endParaRPr lang="tr-TR" sz="1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sz="2400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sz="1800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Prof. Dr. İbrahim ERDEN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849171" y="1689856"/>
            <a:ext cx="3502559" cy="3299011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/>
          </a:p>
        </p:txBody>
      </p:sp>
      <p:pic>
        <p:nvPicPr>
          <p:cNvPr id="24" name="İçerik Yer Tutucusu 4" descr="metin, gök içeren bir resim&#10;&#10;Açıklama otomatik olarak oluşturuldu">
            <a:extLst>
              <a:ext uri="{FF2B5EF4-FFF2-40B4-BE49-F238E27FC236}">
                <a16:creationId xmlns:a16="http://schemas.microsoft.com/office/drawing/2014/main" xmlns="" id="{60A7215E-B7D8-40C2-885C-864B400A2C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50" r="3" b="3"/>
          <a:stretch/>
        </p:blipFill>
        <p:spPr>
          <a:xfrm>
            <a:off x="2344490" y="7112208"/>
            <a:ext cx="2511920" cy="2230544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8" name="Resim 7" descr="kişi, kıyafet, siyah içeren bir resim&#10;&#10;Açıklama otomatik olarak oluşturuldu">
            <a:extLst>
              <a:ext uri="{FF2B5EF4-FFF2-40B4-BE49-F238E27FC236}">
                <a16:creationId xmlns:a16="http://schemas.microsoft.com/office/drawing/2014/main" xmlns="" id="{747B7AD4-5564-415F-9609-B4D41BF3CF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5843" y="2700166"/>
            <a:ext cx="1209214" cy="154854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380</TotalTime>
  <Words>46</Words>
  <Application>Microsoft Office PowerPoint</Application>
  <PresentationFormat>Özel</PresentationFormat>
  <Paragraphs>22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Ofis Teması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Casper</cp:lastModifiedBy>
  <cp:revision>32</cp:revision>
  <dcterms:created xsi:type="dcterms:W3CDTF">2016-11-29T08:51:08Z</dcterms:created>
  <dcterms:modified xsi:type="dcterms:W3CDTF">2022-03-23T10:09:57Z</dcterms:modified>
</cp:coreProperties>
</file>